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61" r:id="rId4"/>
    <p:sldId id="262" r:id="rId5"/>
    <p:sldId id="271" r:id="rId6"/>
    <p:sldId id="272" r:id="rId7"/>
    <p:sldId id="263" r:id="rId8"/>
    <p:sldId id="264" r:id="rId9"/>
    <p:sldId id="265" r:id="rId10"/>
    <p:sldId id="266" r:id="rId11"/>
    <p:sldId id="270" r:id="rId12"/>
    <p:sldId id="267" r:id="rId13"/>
    <p:sldId id="268" r:id="rId14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96127-B90B-42AF-BB7C-770079F7CB0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DDA2D-B40D-4CE9-8E48-DFAA3BCF751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C2AA4-8ECC-4C9C-8977-E7FAC8CC537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F8E9A-1713-4E65-B6F8-626D9CC304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D75E67B-320A-4D5C-9587-85F23E597695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082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CFCA-5E35-48B7-98E1-71D95DD6CD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03748-514C-42BD-9DBA-C6137F9305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17F63B8-94DE-4137-A320-ECB68FA969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E86AB-6B37-44F9-9CAC-8554A63B6C8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CFA07-328D-49DD-8FF9-F34C713A8B9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409D5-05FD-4E6B-9890-BEB2D2354E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3BBD631-6D57-455C-A849-1E465E71DC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5DA18-0C4D-4CC3-8C5C-A19C35A372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413F58-52C2-42BC-BC4E-239E6152813C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BFD45-06D6-4346-95E3-05D83E6D77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24D26-988F-4ADB-BE0C-79097BDB1B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Training: curriculum, online resources, cross-team mentoring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3BBD631-6D57-455C-A849-1E465E71D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Useful/free tools: </a:t>
            </a:r>
            <a:r>
              <a:rPr lang="en-US" dirty="0" err="1"/>
              <a:t>Teamsnap</a:t>
            </a:r>
            <a:r>
              <a:rPr lang="en-US" dirty="0"/>
              <a:t>, Slack, Trello, Git, </a:t>
            </a:r>
            <a:r>
              <a:rPr lang="en-US" dirty="0" err="1"/>
              <a:t>Trac</a:t>
            </a:r>
            <a:r>
              <a:rPr lang="en-US" dirty="0"/>
              <a:t>, </a:t>
            </a:r>
            <a:r>
              <a:rPr lang="en-US" dirty="0" err="1"/>
              <a:t>MediaWiki</a:t>
            </a:r>
            <a:r>
              <a:rPr lang="en-US" dirty="0"/>
              <a:t>, </a:t>
            </a:r>
            <a:r>
              <a:rPr lang="en-US" dirty="0" err="1"/>
              <a:t>ProjectLibre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3BBD631-6D57-455C-A849-1E465E71D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3BBD631-6D57-455C-A849-1E465E71D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Mentors can help alumni find internships and new grads find *good*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3BBD631-6D57-455C-A849-1E465E71D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09072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9297C-6D07-4B77-98E1-6EB9A7075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88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09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EC8721-B366-4057-A77A-105B1A03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7A11B8-69CC-4286-A881-29352B9F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EC5EA-F10C-4FEB-8A33-083A06161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519DC5-BA3E-41B3-8B1F-B2D3DE17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313F5-3ADE-4D38-B0B6-955E03B8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A5B30E-67A4-4694-9B2A-E959D133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D6608-5FBF-4A12-A4C9-8DDE094D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91BE1-13CD-4218-9F8D-31E82C6D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9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6CD8C9-2A6F-4C25-AB63-3D862AA2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AA50C0-555D-45DD-831E-D2A104E5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09073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8230928B-A52E-4F38-A8DC-245251EF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team2537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@dalber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7DE4BB-3F4A-4776-88CF-310884A7C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03" y="2650554"/>
            <a:ext cx="6681861" cy="181474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MRA</a:t>
            </a:r>
            <a:br>
              <a:rPr lang="en-US" dirty="0"/>
            </a:br>
            <a:r>
              <a:rPr lang="en-US" dirty="0"/>
              <a:t>Mentor Roundtable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C761D0-F095-4346-BBD3-E59718763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681861" cy="1209128"/>
          </a:xfrm>
        </p:spPr>
        <p:txBody>
          <a:bodyPr/>
          <a:lstStyle/>
          <a:p>
            <a:r>
              <a:rPr lang="en-US" dirty="0"/>
              <a:t>October 28,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CC89-FC21-41D8-98EC-C86F44B3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747A-D824-44DD-AAE6-0E4BD9AC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Curriculum development</a:t>
            </a:r>
          </a:p>
          <a:p>
            <a:r>
              <a:rPr lang="en-US" sz="2800" dirty="0"/>
              <a:t>Online resources: </a:t>
            </a:r>
          </a:p>
          <a:p>
            <a:pPr lvl="1"/>
            <a:r>
              <a:rPr lang="en-US" sz="2580" dirty="0"/>
              <a:t>wiki (e.g. </a:t>
            </a:r>
            <a:r>
              <a:rPr lang="en-US" sz="2580" dirty="0">
                <a:hlinkClick r:id="rId3"/>
              </a:rPr>
              <a:t>http://wiki.team2537.com/</a:t>
            </a:r>
            <a:r>
              <a:rPr lang="en-US" sz="2580" dirty="0"/>
              <a:t>)</a:t>
            </a:r>
          </a:p>
          <a:p>
            <a:pPr lvl="1"/>
            <a:r>
              <a:rPr lang="en-US" sz="2580" dirty="0"/>
              <a:t>slack</a:t>
            </a:r>
          </a:p>
          <a:p>
            <a:r>
              <a:rPr lang="en-US" sz="2800" dirty="0"/>
              <a:t>Low cost control systems</a:t>
            </a:r>
          </a:p>
          <a:p>
            <a:r>
              <a:rPr lang="en-US" sz="2800" dirty="0"/>
              <a:t>Bulk Purchasing: materials, insurance, transportation, hotel, tools/software</a:t>
            </a:r>
          </a:p>
          <a:p>
            <a:r>
              <a:rPr lang="en-US" sz="2800" dirty="0"/>
              <a:t>Scrimmages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F4387-5DB6-407E-91BF-3775E4EF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18" y="710250"/>
            <a:ext cx="2405416" cy="15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0DF9-3539-4AC4-A96D-B9C9AC97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DF8A54-9F29-4865-9B04-C0AC59AF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3432264"/>
            <a:ext cx="6997700" cy="2176284"/>
          </a:xfrm>
        </p:spPr>
      </p:pic>
    </p:spTree>
    <p:extLst>
      <p:ext uri="{BB962C8B-B14F-4D97-AF65-F5344CB8AC3E}">
        <p14:creationId xmlns:p14="http://schemas.microsoft.com/office/powerpoint/2010/main" val="183573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4340-D3E0-429D-8DC7-A99938CD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C8A8-56F3-4522-B7EC-E80C72C2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would be most interesting/useful</a:t>
            </a:r>
          </a:p>
          <a:p>
            <a:r>
              <a:rPr lang="en-US" sz="2800" dirty="0"/>
              <a:t>Where can you lead or help</a:t>
            </a:r>
          </a:p>
          <a:p>
            <a:r>
              <a:rPr lang="en-US" sz="2800" dirty="0"/>
              <a:t>Preferred collaboration tools</a:t>
            </a:r>
          </a:p>
          <a:p>
            <a:r>
              <a:rPr lang="en-US" sz="2800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08910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C04A-3D44-4A38-ACE9-24ED1F7D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69C1-35D4-4122-A45B-6AFA75860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Email contact info and interest to: </a:t>
            </a:r>
            <a:r>
              <a:rPr lang="en-US" sz="3600" dirty="0">
                <a:hlinkClick r:id="rId2"/>
              </a:rPr>
              <a:t>david@dalbert.net</a:t>
            </a:r>
            <a:endParaRPr lang="en-US" sz="3600" dirty="0"/>
          </a:p>
          <a:p>
            <a:r>
              <a:rPr lang="en-US" sz="3600" dirty="0"/>
              <a:t>Slack channel for discussion</a:t>
            </a:r>
          </a:p>
          <a:p>
            <a:r>
              <a:rPr lang="en-US" sz="3600" dirty="0"/>
              <a:t>Follow up meeting(s)?</a:t>
            </a:r>
          </a:p>
        </p:txBody>
      </p:sp>
    </p:spTree>
    <p:extLst>
      <p:ext uri="{BB962C8B-B14F-4D97-AF65-F5344CB8AC3E}">
        <p14:creationId xmlns:p14="http://schemas.microsoft.com/office/powerpoint/2010/main" val="98819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062F-7383-45D2-B877-E05BDEA6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Reinventing the wheel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B5C9CE-C2E0-41AE-BA51-08853BE49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2615406"/>
            <a:ext cx="6648450" cy="3810000"/>
          </a:xfrm>
        </p:spPr>
      </p:pic>
    </p:spTree>
    <p:extLst>
      <p:ext uri="{BB962C8B-B14F-4D97-AF65-F5344CB8AC3E}">
        <p14:creationId xmlns:p14="http://schemas.microsoft.com/office/powerpoint/2010/main" val="202496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D873-6A62-471C-8BC6-126EAD5E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28AA-2BB4-4786-A5D3-EF233D7A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Understand common needs</a:t>
            </a:r>
          </a:p>
          <a:p>
            <a:r>
              <a:rPr lang="en-US" sz="4000" dirty="0"/>
              <a:t>Discuss resource sharing</a:t>
            </a:r>
          </a:p>
          <a:p>
            <a:r>
              <a:rPr lang="en-US" sz="4000" dirty="0"/>
              <a:t>Cooperative development</a:t>
            </a:r>
          </a:p>
          <a:p>
            <a:r>
              <a:rPr lang="en-US" sz="4000" dirty="0"/>
              <a:t>Open Discussion</a:t>
            </a:r>
          </a:p>
          <a:p>
            <a:r>
              <a:rPr lang="en-US" sz="4000" dirty="0"/>
              <a:t>Next Steps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08BE-7559-490D-B5FA-50B6CD73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77B1-6CFA-43D1-A95B-D4261B94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780" dirty="0"/>
              <a:t>Funding</a:t>
            </a:r>
          </a:p>
          <a:p>
            <a:pPr lvl="1"/>
            <a:r>
              <a:rPr lang="en-US" sz="3780" dirty="0"/>
              <a:t>Staffing</a:t>
            </a:r>
          </a:p>
          <a:p>
            <a:pPr lvl="1"/>
            <a:r>
              <a:rPr lang="en-US" sz="3780" dirty="0"/>
              <a:t>Facilities</a:t>
            </a:r>
          </a:p>
          <a:p>
            <a:pPr lvl="1"/>
            <a:r>
              <a:rPr lang="en-US" sz="3780" dirty="0"/>
              <a:t>Tools</a:t>
            </a:r>
          </a:p>
          <a:p>
            <a:pPr lvl="1"/>
            <a:r>
              <a:rPr lang="en-US" sz="3780" dirty="0"/>
              <a:t>Training</a:t>
            </a:r>
          </a:p>
          <a:p>
            <a:pPr lvl="1"/>
            <a:r>
              <a:rPr lang="en-US" sz="3780" dirty="0"/>
              <a:t>Purchasing</a:t>
            </a:r>
          </a:p>
          <a:p>
            <a:pPr lvl="1"/>
            <a:endParaRPr lang="en-US" sz="378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61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0101-8AE8-4AB3-999E-ECB7DFC6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66A0-C6F1-4CCE-BDC0-A213907E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780" dirty="0"/>
              <a:t>School vs. community</a:t>
            </a:r>
          </a:p>
          <a:p>
            <a:pPr lvl="1"/>
            <a:r>
              <a:rPr lang="en-US" sz="3780" dirty="0"/>
              <a:t>Student vs. mentor led</a:t>
            </a:r>
          </a:p>
          <a:p>
            <a:pPr lvl="1"/>
            <a:r>
              <a:rPr lang="en-US" sz="3780" dirty="0"/>
              <a:t>Team culture</a:t>
            </a:r>
          </a:p>
          <a:p>
            <a:pPr lvl="1"/>
            <a:r>
              <a:rPr lang="en-US" sz="3780" dirty="0"/>
              <a:t>Team size</a:t>
            </a:r>
          </a:p>
          <a:p>
            <a:pPr lvl="1"/>
            <a:r>
              <a:rPr lang="en-US" sz="3780" dirty="0"/>
              <a:t>Age/experience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5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54DF-EF27-4328-94C9-5C76498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Coopertition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19976-B6BF-4679-995F-D57884378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4" y="2381250"/>
            <a:ext cx="5704417" cy="4278313"/>
          </a:xfrm>
        </p:spPr>
      </p:pic>
    </p:spTree>
    <p:extLst>
      <p:ext uri="{BB962C8B-B14F-4D97-AF65-F5344CB8AC3E}">
        <p14:creationId xmlns:p14="http://schemas.microsoft.com/office/powerpoint/2010/main" val="61249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B54C-3C9A-45A4-AED3-F039FBE0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3BA7-7ADF-4AAE-8A45-596B318D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Fundraising: restaurants, corporations, government agencies</a:t>
            </a:r>
          </a:p>
          <a:p>
            <a:r>
              <a:rPr lang="en-US" sz="3200" dirty="0"/>
              <a:t>Facilities: USRA, HCC, Maker spaces, Insurance</a:t>
            </a:r>
          </a:p>
          <a:p>
            <a:r>
              <a:rPr lang="en-US" sz="3200" dirty="0"/>
              <a:t>Specialized Tools: CNC, Mills, Lathes, Waterjet, Powder coat</a:t>
            </a:r>
          </a:p>
          <a:p>
            <a:r>
              <a:rPr lang="en-US" sz="3200" dirty="0"/>
              <a:t>Training: Cross-team mentoring, field trips</a:t>
            </a:r>
          </a:p>
          <a:p>
            <a:r>
              <a:rPr lang="en-US" sz="3200" dirty="0"/>
              <a:t>Vendors: machine shops, materials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9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1690-1C0D-4596-A743-344EA306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F74D-8BC5-42BD-9A9D-B646C7A14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Training Material</a:t>
            </a:r>
          </a:p>
          <a:p>
            <a:pPr lvl="1"/>
            <a:r>
              <a:rPr lang="en-US" sz="2400" dirty="0"/>
              <a:t>Technical curriculum and resources</a:t>
            </a:r>
          </a:p>
          <a:p>
            <a:pPr lvl="1"/>
            <a:r>
              <a:rPr lang="en-US" sz="2400" dirty="0"/>
              <a:t>Leadership and non-technical training</a:t>
            </a:r>
          </a:p>
          <a:p>
            <a:pPr lvl="1"/>
            <a:r>
              <a:rPr lang="en-US" sz="2400" dirty="0"/>
              <a:t>Online resources and tools</a:t>
            </a:r>
          </a:p>
          <a:p>
            <a:r>
              <a:rPr lang="en-US" sz="2800" dirty="0"/>
              <a:t>Reference Material</a:t>
            </a:r>
          </a:p>
          <a:p>
            <a:pPr lvl="1"/>
            <a:r>
              <a:rPr lang="en-US" sz="2400" dirty="0"/>
              <a:t>Handbooks</a:t>
            </a:r>
          </a:p>
          <a:p>
            <a:pPr lvl="1"/>
            <a:r>
              <a:rPr lang="en-US" sz="2400" dirty="0"/>
              <a:t>Purchasing</a:t>
            </a:r>
          </a:p>
          <a:p>
            <a:r>
              <a:rPr lang="en-US" sz="2800" dirty="0" err="1"/>
              <a:t>Administrivia</a:t>
            </a:r>
            <a:endParaRPr lang="en-US" sz="2800" dirty="0"/>
          </a:p>
          <a:p>
            <a:pPr lvl="1"/>
            <a:r>
              <a:rPr lang="en-US" sz="2400" dirty="0"/>
              <a:t>Award certificate templates</a:t>
            </a:r>
          </a:p>
          <a:p>
            <a:pPr lvl="1"/>
            <a:r>
              <a:rPr lang="en-US" sz="2400" dirty="0"/>
              <a:t>Liability waivers and insurance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6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ED54-A29E-4D70-86DE-C3ED28AF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706E-829B-49FB-A2B5-77D803C0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Training</a:t>
            </a:r>
          </a:p>
          <a:p>
            <a:pPr lvl="1"/>
            <a:r>
              <a:rPr lang="en-US" dirty="0"/>
              <a:t>Curriculum and materials</a:t>
            </a:r>
          </a:p>
          <a:p>
            <a:pPr lvl="1"/>
            <a:r>
              <a:rPr lang="en-US" dirty="0"/>
              <a:t>Value equipment</a:t>
            </a:r>
          </a:p>
          <a:p>
            <a:r>
              <a:rPr lang="en-US" dirty="0"/>
              <a:t>Software Training Resources</a:t>
            </a:r>
          </a:p>
          <a:p>
            <a:pPr lvl="1"/>
            <a:r>
              <a:rPr lang="en-US" dirty="0" err="1"/>
              <a:t>Sololearn</a:t>
            </a:r>
            <a:r>
              <a:rPr lang="en-US" dirty="0"/>
              <a:t>, </a:t>
            </a:r>
            <a:r>
              <a:rPr lang="en-US" dirty="0" err="1"/>
              <a:t>Robocode</a:t>
            </a:r>
            <a:r>
              <a:rPr lang="en-US" dirty="0"/>
              <a:t>, Online tutorials</a:t>
            </a:r>
          </a:p>
          <a:p>
            <a:pPr lvl="1"/>
            <a:r>
              <a:rPr lang="en-US" dirty="0"/>
              <a:t>Peanut curriculum</a:t>
            </a:r>
          </a:p>
          <a:p>
            <a:r>
              <a:rPr lang="en-US" dirty="0"/>
              <a:t>Mechanical/Fabrication</a:t>
            </a:r>
          </a:p>
          <a:p>
            <a:pPr lvl="1"/>
            <a:r>
              <a:rPr lang="en-US" dirty="0"/>
              <a:t>Specialized equipment training and sharing</a:t>
            </a:r>
          </a:p>
          <a:p>
            <a:pPr lvl="1"/>
            <a:r>
              <a:rPr lang="en-US" dirty="0"/>
              <a:t>Local equipment exchange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76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7576</TotalTime>
  <Words>289</Words>
  <Application>Microsoft Office PowerPoint</Application>
  <PresentationFormat>Widescreen</PresentationFormat>
  <Paragraphs>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Liberation Sans</vt:lpstr>
      <vt:lpstr>Liberation Serif</vt:lpstr>
      <vt:lpstr>Segoe UI</vt:lpstr>
      <vt:lpstr>Tahoma</vt:lpstr>
      <vt:lpstr>Trebuchet MS</vt:lpstr>
      <vt:lpstr>Wingdings 3</vt:lpstr>
      <vt:lpstr>Facet</vt:lpstr>
      <vt:lpstr> MRA Mentor Roundtable</vt:lpstr>
      <vt:lpstr>Reinventing the wheel</vt:lpstr>
      <vt:lpstr>Objectives</vt:lpstr>
      <vt:lpstr>Common Needs</vt:lpstr>
      <vt:lpstr>…and differences</vt:lpstr>
      <vt:lpstr>Coopertition</vt:lpstr>
      <vt:lpstr>Regional Resources</vt:lpstr>
      <vt:lpstr>Resource Sharing</vt:lpstr>
      <vt:lpstr>Resource Examples</vt:lpstr>
      <vt:lpstr>Collaboration</vt:lpstr>
      <vt:lpstr>Alumni networking</vt:lpstr>
      <vt:lpstr>Open 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 Mentor Roundtable</dc:title>
  <dc:creator>David Albert</dc:creator>
  <cp:lastModifiedBy>David Albert</cp:lastModifiedBy>
  <cp:revision>22</cp:revision>
  <dcterms:created xsi:type="dcterms:W3CDTF">2017-10-22T18:49:05Z</dcterms:created>
  <dcterms:modified xsi:type="dcterms:W3CDTF">2017-10-28T10:15:24Z</dcterms:modified>
</cp:coreProperties>
</file>