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Machine Vision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FIRST Robotics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Benji Albert - Team 2537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 Camera_04.jpg"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700" y="1464275"/>
            <a:ext cx="3765324" cy="28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807725" y="1528700"/>
            <a:ext cx="37653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Raspberry Pi Camera v2: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8MP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1080p/30fps video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Up to 90fps with lower resolutions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Uses Pi GPU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$25-30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335" name="Shape 335"/>
          <p:cNvSpPr txBox="1"/>
          <p:nvPr/>
        </p:nvSpPr>
        <p:spPr>
          <a:xfrm>
            <a:off x="1055650" y="360275"/>
            <a:ext cx="71430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</a:rPr>
              <a:t>Video Camera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742250" y="543850"/>
            <a:ext cx="5940900" cy="912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Enclosure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1200175" y="1757575"/>
            <a:ext cx="4011300" cy="274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COTS enclosure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Polycarbonate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Secure mounting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Amazon B01KGTD3I0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$12</a:t>
            </a:r>
          </a:p>
        </p:txBody>
      </p:sp>
      <p:pic>
        <p:nvPicPr>
          <p:cNvPr descr="Pi3CameraCase.jpg"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125" y="1693423"/>
            <a:ext cx="2606925" cy="26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1754300" y="555900"/>
            <a:ext cx="5940900" cy="912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Light Ring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706325" y="1757575"/>
            <a:ext cx="4505100" cy="274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Mount to front of enclosure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AM-3597 Green ring $6</a:t>
            </a:r>
          </a:p>
          <a:p>
            <a:pPr indent="-381000" lvl="1" marL="9144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12v at up to 210mA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RGB WS2812 (Amazon B01KGTD3I0) $8-10</a:t>
            </a:r>
          </a:p>
          <a:p>
            <a:pPr indent="-381000" lvl="1" marL="9144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5v at up to 300mA</a:t>
            </a:r>
          </a:p>
        </p:txBody>
      </p:sp>
      <p:pic>
        <p:nvPicPr>
          <p:cNvPr descr="am-3597-2T.jpg"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125" y="1693423"/>
            <a:ext cx="2606925" cy="26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802475" y="411350"/>
            <a:ext cx="5940900" cy="912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Power Supply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706325" y="1492575"/>
            <a:ext cx="4264200" cy="29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RPi3 runs on 5V and can consume &gt; 1A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Light rings: 12v or 5v  at 0.2 or 0.3A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AM-2857 VRM ($46)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MP1584EN (6 for $9.59) fits inside enclosure</a:t>
            </a:r>
          </a:p>
        </p:txBody>
      </p:sp>
      <p:pic>
        <p:nvPicPr>
          <p:cNvPr descr="am-2857-2.jpg"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525" y="2201074"/>
            <a:ext cx="1920325" cy="192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1584EN.jpg"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5300" y="2201075"/>
            <a:ext cx="1920326" cy="192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Vision Software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1303800" y="1990050"/>
            <a:ext cx="31368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" sz="1500"/>
              <a:t>Raspbian Jesse (or newer)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" sz="1500"/>
              <a:t>VNC - running headless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" sz="1500"/>
              <a:t>OpenCV 3.20 </a:t>
            </a:r>
          </a:p>
          <a:p>
            <a:pPr indent="-323850" lvl="1" marL="914400" rtl="0">
              <a:spcBef>
                <a:spcPts val="0"/>
              </a:spcBef>
              <a:buSzPct val="100000"/>
            </a:pPr>
            <a:r>
              <a:rPr lang="en" sz="1500"/>
              <a:t>Java Bindings</a:t>
            </a:r>
          </a:p>
          <a:p>
            <a:pPr indent="-323850" lvl="1" marL="914400" rtl="0">
              <a:spcBef>
                <a:spcPts val="0"/>
              </a:spcBef>
              <a:buSzPct val="100000"/>
            </a:pPr>
            <a:r>
              <a:rPr lang="en" sz="1500"/>
              <a:t>C++ Bindings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ircles.jpg"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038" y="1425050"/>
            <a:ext cx="1526150" cy="152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wer_red_hue_range.png" id="365" name="Shape 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525" y="3017425"/>
            <a:ext cx="1883174" cy="1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OpenCV Tricks and Tips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1303800" y="182140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Mats and Scalars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Frame acquisition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Color spaces: RGB vs. BGR vs. HSV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Transforms: </a:t>
            </a:r>
            <a:r>
              <a:rPr lang="en" sz="2400"/>
              <a:t>(cvtColor())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Blur/Smoothing (medianBlur())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Thresholding (inRange())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Communications and Control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1303800" y="1489475"/>
            <a:ext cx="7030500" cy="293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The vision system must: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Turn on the light ring for autonomous period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Turn off the light ring for teleop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Communicate targeting information to roboRio such as direction to turn, distance to target, etc.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PWM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Asynch/Serial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Ethernet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188150" y="572775"/>
            <a:ext cx="7010400" cy="1209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Steamworks Auto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188150" y="1890075"/>
            <a:ext cx="7022700" cy="21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Gear Placement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Center Peg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Side Pegs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Fuel Dump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Fuel Shooting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use vision?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62t3eh6mjcpy.jpg"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00" y="0"/>
            <a:ext cx="82427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824000" y="149250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are those green light rings you always see on FRC robots?</a:t>
            </a:r>
          </a:p>
        </p:txBody>
      </p:sp>
      <p:pic>
        <p:nvPicPr>
          <p:cNvPr descr="254_4149-min.JPG"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500" y="1972050"/>
            <a:ext cx="4757174" cy="31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0" y="375225"/>
            <a:ext cx="9144000" cy="137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Retroreflective Tape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043600" y="2010525"/>
            <a:ext cx="3914700" cy="20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Andymark am-2934.htm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Field pieces almost always have retroreflective tape to aid with targeting.</a:t>
            </a:r>
          </a:p>
        </p:txBody>
      </p:sp>
      <p:pic>
        <p:nvPicPr>
          <p:cNvPr descr="retroreflective.png"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650" y="1572775"/>
            <a:ext cx="2534658" cy="30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axresdefault.jpg"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Vision Hardware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1303800" y="1480525"/>
            <a:ext cx="7030500" cy="305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Total cost under $100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Raspberry PI 3 ($35)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Pi Camera v2 and cable ($30)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micro-SD Card ($7)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Enclosure ($12)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Voltage regulator (12-&gt;5v) or MP1584EN module ($3)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Light Ring</a:t>
            </a:r>
          </a:p>
          <a:p>
            <a:pPr indent="-317500" lvl="2" marL="1371600" rtl="0">
              <a:spcBef>
                <a:spcPts val="0"/>
              </a:spcBef>
              <a:buSzPct val="100000"/>
            </a:pPr>
            <a:r>
              <a:rPr lang="en" sz="1400"/>
              <a:t>Monochrome (e.g. am-3597) ($6)</a:t>
            </a:r>
          </a:p>
          <a:p>
            <a:pPr indent="-317500" lvl="2" marL="1371600" rtl="0">
              <a:spcBef>
                <a:spcPts val="0"/>
              </a:spcBef>
              <a:buSzPct val="100000"/>
            </a:pPr>
            <a:r>
              <a:rPr lang="en" sz="1400"/>
              <a:t>RGB/NeoPixel/WS2812 (e.g. amazon B0105VMWRM) ($8)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Spike or relay or transistor switch for light ring ($1)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0" y="0"/>
            <a:ext cx="9144000" cy="1863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Raspberry Pi 3 Model B</a:t>
            </a:r>
          </a:p>
        </p:txBody>
      </p:sp>
      <p:pic>
        <p:nvPicPr>
          <p:cNvPr descr="1460800659967549.jpg"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375" y="1863297"/>
            <a:ext cx="5256249" cy="24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802675" y="1853950"/>
            <a:ext cx="26862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Raspberry Pi 3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Quad core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1.2GHz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1GB DDR2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4x roboRIO!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$35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